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lvl1pPr algn="ctr" defTabSz="584200">
      <a:defRPr sz="5000">
        <a:latin typeface="+mn-lt"/>
        <a:ea typeface="+mn-ea"/>
        <a:cs typeface="+mn-cs"/>
        <a:sym typeface="Helvetica Light"/>
      </a:defRPr>
    </a:lvl1pPr>
    <a:lvl2pPr indent="228600" algn="ctr" defTabSz="584200">
      <a:defRPr sz="5000">
        <a:latin typeface="+mn-lt"/>
        <a:ea typeface="+mn-ea"/>
        <a:cs typeface="+mn-cs"/>
        <a:sym typeface="Helvetica Light"/>
      </a:defRPr>
    </a:lvl2pPr>
    <a:lvl3pPr indent="457200" algn="ctr" defTabSz="584200">
      <a:defRPr sz="5000">
        <a:latin typeface="+mn-lt"/>
        <a:ea typeface="+mn-ea"/>
        <a:cs typeface="+mn-cs"/>
        <a:sym typeface="Helvetica Light"/>
      </a:defRPr>
    </a:lvl3pPr>
    <a:lvl4pPr indent="685800" algn="ctr" defTabSz="584200">
      <a:defRPr sz="5000">
        <a:latin typeface="+mn-lt"/>
        <a:ea typeface="+mn-ea"/>
        <a:cs typeface="+mn-cs"/>
        <a:sym typeface="Helvetica Light"/>
      </a:defRPr>
    </a:lvl4pPr>
    <a:lvl5pPr indent="914400" algn="ctr" defTabSz="584200">
      <a:defRPr sz="5000">
        <a:latin typeface="+mn-lt"/>
        <a:ea typeface="+mn-ea"/>
        <a:cs typeface="+mn-cs"/>
        <a:sym typeface="Helvetica Light"/>
      </a:defRPr>
    </a:lvl5pPr>
    <a:lvl6pPr indent="1143000" algn="ctr" defTabSz="584200">
      <a:defRPr sz="5000">
        <a:latin typeface="+mn-lt"/>
        <a:ea typeface="+mn-ea"/>
        <a:cs typeface="+mn-cs"/>
        <a:sym typeface="Helvetica Light"/>
      </a:defRPr>
    </a:lvl6pPr>
    <a:lvl7pPr indent="1371600" algn="ctr" defTabSz="584200">
      <a:defRPr sz="5000">
        <a:latin typeface="+mn-lt"/>
        <a:ea typeface="+mn-ea"/>
        <a:cs typeface="+mn-cs"/>
        <a:sym typeface="Helvetica Light"/>
      </a:defRPr>
    </a:lvl7pPr>
    <a:lvl8pPr indent="1600200" algn="ctr" defTabSz="584200">
      <a:defRPr sz="5000">
        <a:latin typeface="+mn-lt"/>
        <a:ea typeface="+mn-ea"/>
        <a:cs typeface="+mn-cs"/>
        <a:sym typeface="Helvetica Light"/>
      </a:defRPr>
    </a:lvl8pPr>
    <a:lvl9pPr indent="1828800" algn="ctr" defTabSz="584200">
      <a:defRPr sz="50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60" y="-688"/>
      </p:cViewPr>
      <p:guideLst>
        <p:guide orient="horz"/>
        <p:guide pos="10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692733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flipV="1">
            <a:off x="16256000" y="-79177"/>
            <a:ext cx="1" cy="13874354"/>
          </a:xfrm>
          <a:prstGeom prst="line">
            <a:avLst/>
          </a:prstGeom>
          <a:ln w="25400">
            <a:solidFill/>
            <a:miter lim="400000"/>
          </a:ln>
        </p:spPr>
        <p:txBody>
          <a:bodyPr lIns="71437" tIns="71437" rIns="71437" bIns="71437" anchor="ctr"/>
          <a:lstStyle/>
          <a:p>
            <a:pPr lvl="0">
              <a:defRPr sz="3200"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030094" y="0"/>
            <a:ext cx="12132311" cy="90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5000"/>
              <a:t>Here is where you should put your content</a:t>
            </a:r>
          </a:p>
        </p:txBody>
      </p:sp>
      <p:sp>
        <p:nvSpPr>
          <p:cNvPr id="35" name="Shape 35"/>
          <p:cNvSpPr/>
          <p:nvPr/>
        </p:nvSpPr>
        <p:spPr>
          <a:xfrm>
            <a:off x="17248180" y="-23813"/>
            <a:ext cx="6025516" cy="1666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5000"/>
              <a:t>Here is where you’ll </a:t>
            </a:r>
          </a:p>
          <a:p>
            <a:pPr lvl="0">
              <a:defRPr sz="1800"/>
            </a:pPr>
            <a:r>
              <a:rPr sz="5000"/>
              <a:t>be standing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684610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Sarah Goodwin</cp:lastModifiedBy>
  <cp:revision>5</cp:revision>
  <dcterms:modified xsi:type="dcterms:W3CDTF">2016-10-07T22:08:00Z</dcterms:modified>
</cp:coreProperties>
</file>